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799"/>
    <a:srgbClr val="FF66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13B89C-D894-4B73-AB64-716BA6F18AB2}" v="197" dt="2024-12-02T04:30:59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4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1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4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4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5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6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5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6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65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94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5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7824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allpaperflare.com/alicexz-walt-disney-sky-lanterns-castle-boat-tangled-wallpaper-uzxnq" TargetMode="Externa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clipart.org/detail/78265/smiley-11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ornaments on a table&#10;&#10;Description automatically generated">
            <a:extLst>
              <a:ext uri="{FF2B5EF4-FFF2-40B4-BE49-F238E27FC236}">
                <a16:creationId xmlns:a16="http://schemas.microsoft.com/office/drawing/2014/main" id="{E9B80D5B-852B-135B-83F8-69139C6CCF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073" r="-1" b="-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2FEF04-74C2-5C62-1C11-A4231A956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6318" y="1902664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Giana’s Secret Santa 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81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99">
            <a:alpha val="9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5D1B-E2A1-1BAD-1184-3D9711A4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005" y="1805204"/>
            <a:ext cx="4090522" cy="1325563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bg1">
                    <a:lumMod val="95000"/>
                  </a:schemeClr>
                </a:solidFill>
              </a:rPr>
              <a:t>Jellycats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1026" name="Picture 2" descr="Jellycat Bashful Reindeer, Medium | Borsheims">
            <a:extLst>
              <a:ext uri="{FF2B5EF4-FFF2-40B4-BE49-F238E27FC236}">
                <a16:creationId xmlns:a16="http://schemas.microsoft.com/office/drawing/2014/main" id="{F372A5C8-D59B-FE39-8F1F-1B6207B2C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21" y="3130767"/>
            <a:ext cx="2759165" cy="29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ellycat Bashful Dragon Very Big £232.95">
            <a:extLst>
              <a:ext uri="{FF2B5EF4-FFF2-40B4-BE49-F238E27FC236}">
                <a16:creationId xmlns:a16="http://schemas.microsoft.com/office/drawing/2014/main" id="{B3F986FE-BDCD-EBA7-4E30-A7105F1ED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39" y="3130767"/>
            <a:ext cx="3114986" cy="29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ellycat Festive Folly Gingerbread Man £8.45">
            <a:extLst>
              <a:ext uri="{FF2B5EF4-FFF2-40B4-BE49-F238E27FC236}">
                <a16:creationId xmlns:a16="http://schemas.microsoft.com/office/drawing/2014/main" id="{76A7DD77-97A5-6619-2A00-764DE6AFB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81" y="3130767"/>
            <a:ext cx="3026849" cy="29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hristmas Lights Decorative Bulbs Holiday Illumination Free HD PNG ...">
            <a:extLst>
              <a:ext uri="{FF2B5EF4-FFF2-40B4-BE49-F238E27FC236}">
                <a16:creationId xmlns:a16="http://schemas.microsoft.com/office/drawing/2014/main" id="{E27E4243-8EE6-69AA-1B15-5FFCFBD25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2" y="-64502"/>
            <a:ext cx="12192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40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5167-4EAC-0659-29F9-21217777C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952" y="254956"/>
            <a:ext cx="4571082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Slippers </a:t>
            </a:r>
          </a:p>
        </p:txBody>
      </p:sp>
      <p:pic>
        <p:nvPicPr>
          <p:cNvPr id="2050" name="Picture 2" descr="Christmas Shoes Winter Home Slippers Elk Soft Cozy Bedroom Slipper Sli ...">
            <a:extLst>
              <a:ext uri="{FF2B5EF4-FFF2-40B4-BE49-F238E27FC236}">
                <a16:creationId xmlns:a16="http://schemas.microsoft.com/office/drawing/2014/main" id="{2ECBF69F-B71C-2A2C-4013-A7A53CADD5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160"/>
            <a:ext cx="3574916" cy="30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rawberry Slippers | Plush Berry Slide On Slippers">
            <a:extLst>
              <a:ext uri="{FF2B5EF4-FFF2-40B4-BE49-F238E27FC236}">
                <a16:creationId xmlns:a16="http://schemas.microsoft.com/office/drawing/2014/main" id="{A246DD3A-4C5F-E92D-AA0A-91908ACE8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8197"/>
            <a:ext cx="3574917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artoon of a person with long blonde hair&#10;&#10;Description automatically generated">
            <a:extLst>
              <a:ext uri="{FF2B5EF4-FFF2-40B4-BE49-F238E27FC236}">
                <a16:creationId xmlns:a16="http://schemas.microsoft.com/office/drawing/2014/main" id="{67709321-9867-C187-4BA0-E38C57C98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888955" y="2016088"/>
            <a:ext cx="7546554" cy="458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90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AF30E-D623-DE36-5B90-DAF361D3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865" y="517793"/>
            <a:ext cx="5703263" cy="1377970"/>
          </a:xfrm>
        </p:spPr>
        <p:txBody>
          <a:bodyPr/>
          <a:lstStyle/>
          <a:p>
            <a:r>
              <a:rPr lang="en-US" sz="6000" dirty="0">
                <a:solidFill>
                  <a:schemeClr val="bg1"/>
                </a:solidFill>
              </a:rPr>
              <a:t>Hoodies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074" name="Picture 2" descr="  Essence Apparel  White Fox Tracksuit">
            <a:extLst>
              <a:ext uri="{FF2B5EF4-FFF2-40B4-BE49-F238E27FC236}">
                <a16:creationId xmlns:a16="http://schemas.microsoft.com/office/drawing/2014/main" id="{50E29EB5-7711-B284-FEC1-820A005BC2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3" y="2038983"/>
            <a:ext cx="3059577" cy="42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ings You Should Know When Your Dog and Cat Live Together | WishForPets">
            <a:extLst>
              <a:ext uri="{FF2B5EF4-FFF2-40B4-BE49-F238E27FC236}">
                <a16:creationId xmlns:a16="http://schemas.microsoft.com/office/drawing/2014/main" id="{66EE3278-8BFB-B3CA-5D57-71833D28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88" y="2087295"/>
            <a:ext cx="6973678" cy="42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72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A7275-C43D-607B-99FE-1A3A4D42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835" y="310040"/>
            <a:ext cx="3932104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Pajamas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A8E517-1AC1-85D4-9EFF-66EE39403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923" y="2314403"/>
            <a:ext cx="2837469" cy="4252912"/>
          </a:xfrm>
          <a:prstGeom prst="rect">
            <a:avLst/>
          </a:prstGeom>
        </p:spPr>
      </p:pic>
      <p:pic>
        <p:nvPicPr>
          <p:cNvPr id="5122" name="Picture 2" descr="Rizz: The Story Behind The Slang Term with 13+ Billion Views – DUDE ...">
            <a:extLst>
              <a:ext uri="{FF2B5EF4-FFF2-40B4-BE49-F238E27FC236}">
                <a16:creationId xmlns:a16="http://schemas.microsoft.com/office/drawing/2014/main" id="{DE66057E-9C8D-1BFD-00CA-7200A803C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35" y="2162174"/>
            <a:ext cx="6499032" cy="416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196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1CFAE-643A-7EA8-2FD2-DBCC22F93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694" y="310042"/>
            <a:ext cx="4318612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Fuzzy socks </a:t>
            </a:r>
          </a:p>
        </p:txBody>
      </p:sp>
      <p:pic>
        <p:nvPicPr>
          <p:cNvPr id="4098" name="Picture 2" descr="Santa Clause Images | Merry christmas images, Santa claus images ...">
            <a:extLst>
              <a:ext uri="{FF2B5EF4-FFF2-40B4-BE49-F238E27FC236}">
                <a16:creationId xmlns:a16="http://schemas.microsoft.com/office/drawing/2014/main" id="{8DDF4DF1-C820-6EF1-63EB-9AD7E6D3C4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23" y="2071171"/>
            <a:ext cx="4527933" cy="46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nlisim Womens Fuzzy Socks Cozy Fluffy Winter Cabin Slipper Warm Fleece Soft Thick Comfy Socks">
            <a:extLst>
              <a:ext uri="{FF2B5EF4-FFF2-40B4-BE49-F238E27FC236}">
                <a16:creationId xmlns:a16="http://schemas.microsoft.com/office/drawing/2014/main" id="{0992B103-FAA1-88BF-7D5B-D03BD2E3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2644048"/>
            <a:ext cx="5563518" cy="41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03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76BBC-91FA-BFAF-630C-BA0FEDA1B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336" y="354109"/>
            <a:ext cx="3425328" cy="1325563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Giftcards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1AFFFB-CC73-DF06-7A43-464A3241C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6902" y="1895761"/>
            <a:ext cx="3037183" cy="2610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32FEDA-BC93-25C4-6727-ED1520011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70" y="1895761"/>
            <a:ext cx="3037183" cy="2610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1BB122-9AF4-D764-2682-6AD9FFB2E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667" y="1812616"/>
            <a:ext cx="4417764" cy="4869113"/>
          </a:xfrm>
          <a:prstGeom prst="rect">
            <a:avLst/>
          </a:prstGeom>
        </p:spPr>
      </p:pic>
      <p:pic>
        <p:nvPicPr>
          <p:cNvPr id="9" name="Picture 8" descr="A yellow smiley face with black background&#10;&#10;Description automatically generated">
            <a:extLst>
              <a:ext uri="{FF2B5EF4-FFF2-40B4-BE49-F238E27FC236}">
                <a16:creationId xmlns:a16="http://schemas.microsoft.com/office/drawing/2014/main" id="{D5392E4C-117D-7A5A-D29D-125AB553A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7915" y="4763535"/>
            <a:ext cx="4674419" cy="191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0509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8D00DCD2AD2643A28F9209B60228D4" ma:contentTypeVersion="8" ma:contentTypeDescription="Create a new document." ma:contentTypeScope="" ma:versionID="4b6b6e4ffc4d53eca33fa0f4fae445a8">
  <xsd:schema xmlns:xsd="http://www.w3.org/2001/XMLSchema" xmlns:xs="http://www.w3.org/2001/XMLSchema" xmlns:p="http://schemas.microsoft.com/office/2006/metadata/properties" xmlns:ns3="5afb23c8-68ec-4e03-9c43-c91789578814" targetNamespace="http://schemas.microsoft.com/office/2006/metadata/properties" ma:root="true" ma:fieldsID="75d2d2edd6836ebb553c17d426ba5e05" ns3:_="">
    <xsd:import namespace="5afb23c8-68ec-4e03-9c43-c917895788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fb23c8-68ec-4e03-9c43-c917895788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BBCA0A-7C48-495E-B56A-C889BF9D76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6306A1-FDBF-4B0E-B7AD-F7D6CD2B885D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5afb23c8-68ec-4e03-9c43-c91789578814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7518B16-3666-4E12-B7A4-93B0A90F57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fb23c8-68ec-4e03-9c43-c917895788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Modern Love</vt:lpstr>
      <vt:lpstr>The Hand</vt:lpstr>
      <vt:lpstr>SketchyVTI</vt:lpstr>
      <vt:lpstr>Giana’s Secret Santa </vt:lpstr>
      <vt:lpstr>Jellycats </vt:lpstr>
      <vt:lpstr>Slippers </vt:lpstr>
      <vt:lpstr>Hoodies </vt:lpstr>
      <vt:lpstr>Pajamas</vt:lpstr>
      <vt:lpstr>Fuzzy socks </vt:lpstr>
      <vt:lpstr>Giftcards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GIANA LOPEZ</dc:creator>
  <cp:lastModifiedBy>GIANA LOPEZ</cp:lastModifiedBy>
  <cp:revision>2</cp:revision>
  <dcterms:created xsi:type="dcterms:W3CDTF">2024-12-02T02:42:02Z</dcterms:created>
  <dcterms:modified xsi:type="dcterms:W3CDTF">2024-12-13T23:19:07Z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0x0101009F8D00DCD2AD2643A28F9209B60228D4</vt:lpwstr>
  </property>
</Properties>
</file>