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89168B-62C9-41DE-9F1E-D3EBDE8243FC}" v="6" dt="2024-12-02T03:28:00.2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4905-140B-4E02-B92A-6CD6A04ED24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1FBD-158F-4A8D-8444-2CFEFF20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9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4905-140B-4E02-B92A-6CD6A04ED24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1FBD-158F-4A8D-8444-2CFEFF20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2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4905-140B-4E02-B92A-6CD6A04ED24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1FBD-158F-4A8D-8444-2CFEFF20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5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4905-140B-4E02-B92A-6CD6A04ED24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1FBD-158F-4A8D-8444-2CFEFF20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6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4905-140B-4E02-B92A-6CD6A04ED24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1FBD-158F-4A8D-8444-2CFEFF20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3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4905-140B-4E02-B92A-6CD6A04ED24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1FBD-158F-4A8D-8444-2CFEFF20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1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4905-140B-4E02-B92A-6CD6A04ED24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1FBD-158F-4A8D-8444-2CFEFF20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1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4905-140B-4E02-B92A-6CD6A04ED24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1FBD-158F-4A8D-8444-2CFEFF20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87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4905-140B-4E02-B92A-6CD6A04ED24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1FBD-158F-4A8D-8444-2CFEFF20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7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4905-140B-4E02-B92A-6CD6A04ED24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1FBD-158F-4A8D-8444-2CFEFF20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4905-140B-4E02-B92A-6CD6A04ED24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1FBD-158F-4A8D-8444-2CFEFF20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82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3A584905-140B-4E02-B92A-6CD6A04ED24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51441FBD-158F-4A8D-8444-2CFEFF20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147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kibidi Toilet Film Reportedly in the Works From Michael Bay - IGN">
            <a:extLst>
              <a:ext uri="{FF2B5EF4-FFF2-40B4-BE49-F238E27FC236}">
                <a16:creationId xmlns:a16="http://schemas.microsoft.com/office/drawing/2014/main" id="{4024922F-F28F-656B-1EEA-283024D76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41D6A7-9653-DD6E-50C5-A28D5DBB60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SILAS JAVIER’S SECRET SANTA LIST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EF66BF-72B4-1D0F-504B-092FE8B312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5539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36EFB-00E0-607F-A931-ABAC8EF18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501594"/>
            <a:ext cx="5754896" cy="1655483"/>
          </a:xfrm>
        </p:spPr>
        <p:txBody>
          <a:bodyPr anchor="b">
            <a:normAutofit/>
          </a:bodyPr>
          <a:lstStyle/>
          <a:p>
            <a:r>
              <a:rPr lang="en-US" sz="4000" dirty="0"/>
              <a:t>XBOX CONTROLLER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8DBF3-E24F-796A-2A07-AFB4B76C9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01476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/>
              <a:t>All mine are broke and its between 25-50</a:t>
            </a:r>
          </a:p>
        </p:txBody>
      </p:sp>
      <p:pic>
        <p:nvPicPr>
          <p:cNvPr id="2050" name="Picture 2" descr="Thanks, I hate Sonic Donkey mix : r/TIHI">
            <a:extLst>
              <a:ext uri="{FF2B5EF4-FFF2-40B4-BE49-F238E27FC236}">
                <a16:creationId xmlns:a16="http://schemas.microsoft.com/office/drawing/2014/main" id="{B945A256-4F5C-EF00-A28A-517FF0AFF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4" r="9096"/>
          <a:stretch/>
        </p:blipFill>
        <p:spPr bwMode="auto">
          <a:xfrm>
            <a:off x="1068130" y="1028701"/>
            <a:ext cx="3876165" cy="4338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95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1A171-CB3B-B1C5-D7BD-59C6F53CF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/>
              <a:t>New </a:t>
            </a:r>
            <a:r>
              <a:rPr lang="en-US" sz="5400" dirty="0" err="1"/>
              <a:t>airpod</a:t>
            </a:r>
            <a:r>
              <a:rPr lang="en-US" sz="5400" dirty="0"/>
              <a:t> case </a:t>
            </a:r>
          </a:p>
        </p:txBody>
      </p:sp>
      <p:sp>
        <p:nvSpPr>
          <p:cNvPr id="3078" name="Content Placeholder 3077">
            <a:extLst>
              <a:ext uri="{FF2B5EF4-FFF2-40B4-BE49-F238E27FC236}">
                <a16:creationId xmlns:a16="http://schemas.microsoft.com/office/drawing/2014/main" id="{B38DE1EB-2A96-F1C8-888C-BB09B82DB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Mine is 2 years old and I need something new</a:t>
            </a:r>
          </a:p>
        </p:txBody>
      </p:sp>
      <p:pic>
        <p:nvPicPr>
          <p:cNvPr id="3074" name="Picture 2" descr="Who is 'Hawk Tuah' girl: Meet Haliey Welch and her take on going viral">
            <a:extLst>
              <a:ext uri="{FF2B5EF4-FFF2-40B4-BE49-F238E27FC236}">
                <a16:creationId xmlns:a16="http://schemas.microsoft.com/office/drawing/2014/main" id="{EB62955C-74C0-668B-AFBE-33C215A19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77" r="-1" b="25974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263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0000">
        <p15:prstTrans prst="drap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CCE2D-CE7D-0FAB-D6C4-4244E0CE4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89507"/>
            <a:ext cx="3091607" cy="1655483"/>
          </a:xfrm>
        </p:spPr>
        <p:txBody>
          <a:bodyPr anchor="b">
            <a:normAutofit/>
          </a:bodyPr>
          <a:lstStyle/>
          <a:p>
            <a:r>
              <a:rPr lang="en-US" sz="4000" dirty="0"/>
              <a:t>Funko pops	</a:t>
            </a:r>
          </a:p>
        </p:txBody>
      </p:sp>
      <p:sp>
        <p:nvSpPr>
          <p:cNvPr id="4102" name="Content Placeholder 4101">
            <a:extLst>
              <a:ext uri="{FF2B5EF4-FFF2-40B4-BE49-F238E27FC236}">
                <a16:creationId xmlns:a16="http://schemas.microsoft.com/office/drawing/2014/main" id="{DDB501A2-EDB8-BED5-34AC-A19090DCC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418408"/>
            <a:ext cx="2942813" cy="3540265"/>
          </a:xfrm>
        </p:spPr>
        <p:txBody>
          <a:bodyPr>
            <a:normAutofit/>
          </a:bodyPr>
          <a:lstStyle/>
          <a:p>
            <a:r>
              <a:rPr lang="en-US" sz="2000" dirty="0"/>
              <a:t>I don’t care what the </a:t>
            </a:r>
            <a:r>
              <a:rPr lang="en-US" sz="2000" dirty="0" err="1"/>
              <a:t>funko</a:t>
            </a:r>
            <a:r>
              <a:rPr lang="en-US" sz="2000" dirty="0"/>
              <a:t> is but I want one cause they fire </a:t>
            </a:r>
            <a:r>
              <a:rPr lang="en-US" sz="2000" dirty="0" err="1"/>
              <a:t>frfr</a:t>
            </a:r>
            <a:endParaRPr lang="en-US" sz="2000" dirty="0"/>
          </a:p>
        </p:txBody>
      </p:sp>
      <p:pic>
        <p:nvPicPr>
          <p:cNvPr id="4098" name="Picture 2" descr="What episode is this picture from? : r/dbz">
            <a:extLst>
              <a:ext uri="{FF2B5EF4-FFF2-40B4-BE49-F238E27FC236}">
                <a16:creationId xmlns:a16="http://schemas.microsoft.com/office/drawing/2014/main" id="{DF6D994B-F5CE-B068-C314-4ABE11D38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2"/>
          <a:stretch/>
        </p:blipFill>
        <p:spPr bwMode="auto">
          <a:xfrm>
            <a:off x="20" y="431"/>
            <a:ext cx="8115280" cy="64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14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9F221-C0F4-6C42-D87C-1B4F931C1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38036"/>
            <a:ext cx="4085665" cy="1402470"/>
          </a:xfrm>
        </p:spPr>
        <p:txBody>
          <a:bodyPr anchor="t">
            <a:normAutofit/>
          </a:bodyPr>
          <a:lstStyle/>
          <a:p>
            <a:r>
              <a:rPr lang="en-US" sz="3200" dirty="0"/>
              <a:t>Roblox gift card</a:t>
            </a:r>
          </a:p>
        </p:txBody>
      </p:sp>
      <p:sp>
        <p:nvSpPr>
          <p:cNvPr id="5126" name="Content Placeholder 5125">
            <a:extLst>
              <a:ext uri="{FF2B5EF4-FFF2-40B4-BE49-F238E27FC236}">
                <a16:creationId xmlns:a16="http://schemas.microsoft.com/office/drawing/2014/main" id="{01B59B73-A0F2-9AE6-7115-F0C1362E3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551176"/>
            <a:ext cx="4085665" cy="3591207"/>
          </a:xfrm>
        </p:spPr>
        <p:txBody>
          <a:bodyPr>
            <a:normAutofit/>
          </a:bodyPr>
          <a:lstStyle/>
          <a:p>
            <a:r>
              <a:rPr lang="en-US" sz="2000" dirty="0"/>
              <a:t>I need </a:t>
            </a:r>
            <a:r>
              <a:rPr lang="en-US" sz="2000" dirty="0" err="1"/>
              <a:t>robux</a:t>
            </a:r>
            <a:r>
              <a:rPr lang="en-US" sz="2000" dirty="0"/>
              <a:t> cause a fella is broke</a:t>
            </a:r>
          </a:p>
        </p:txBody>
      </p:sp>
      <p:pic>
        <p:nvPicPr>
          <p:cNvPr id="5122" name="Picture 2" descr="Photo by 𝔤𝔩𝔞𝔴𝔰𝔥𝔦 | 𝙳𝙰𝙸𝙻𝚈 𝙿𝙾𝚂𝚃𝚂 😝 (@glawshi) · May 14, 2024">
            <a:extLst>
              <a:ext uri="{FF2B5EF4-FFF2-40B4-BE49-F238E27FC236}">
                <a16:creationId xmlns:a16="http://schemas.microsoft.com/office/drawing/2014/main" id="{B0859D5D-DA26-D973-2FE8-6B4E1E844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8" r="7982" b="1"/>
          <a:stretch/>
        </p:blipFill>
        <p:spPr bwMode="auto">
          <a:xfrm>
            <a:off x="5650992" y="10"/>
            <a:ext cx="6541008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24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pull/>
      </p:transition>
    </mc:Choice>
    <mc:Fallback xmlns="">
      <p:transition spd="slow">
        <p:pull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9" name="Rectangle 615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98D3C-92A6-3427-D1C3-D55F2C8A2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5400" dirty="0"/>
              <a:t>cologne</a:t>
            </a:r>
          </a:p>
        </p:txBody>
      </p:sp>
      <p:sp>
        <p:nvSpPr>
          <p:cNvPr id="6160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FAD784-EDBC-43EC-0CFB-4CE6DC006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en-US" sz="2200" dirty="0"/>
              <a:t>I need a new scent that </a:t>
            </a:r>
            <a:r>
              <a:rPr lang="en-US" sz="2200" dirty="0" err="1"/>
              <a:t>smels</a:t>
            </a:r>
            <a:r>
              <a:rPr lang="en-US" sz="2200" dirty="0"/>
              <a:t> good </a:t>
            </a:r>
          </a:p>
        </p:txBody>
      </p:sp>
      <p:pic>
        <p:nvPicPr>
          <p:cNvPr id="6148" name="Picture 4" descr="OMG FORTNITE THANK YOU😭🙏🙏 : r/shitposting">
            <a:extLst>
              <a:ext uri="{FF2B5EF4-FFF2-40B4-BE49-F238E27FC236}">
                <a16:creationId xmlns:a16="http://schemas.microsoft.com/office/drawing/2014/main" id="{C1FEEEBD-ADD8-21E8-3365-72996483B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9048" y="662796"/>
            <a:ext cx="5458968" cy="553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16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C0A3E416-13B0-4CFE-8B85-8989D8AEFB5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66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SILAS JAVIER’S SECRET SANTA LIST</vt:lpstr>
      <vt:lpstr>XBOX CONTROLLER</vt:lpstr>
      <vt:lpstr>New airpod case </vt:lpstr>
      <vt:lpstr>Funko pops </vt:lpstr>
      <vt:lpstr>Roblox gift card</vt:lpstr>
      <vt:lpstr>cologne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SILAS JAVIER</dc:creator>
  <cp:lastModifiedBy>Sucio Negro</cp:lastModifiedBy>
  <cp:revision>2</cp:revision>
  <dcterms:created xsi:type="dcterms:W3CDTF">2024-11-30T20:02:48Z</dcterms:created>
  <dcterms:modified xsi:type="dcterms:W3CDTF">2024-12-13T23:20:01Z</dcterms:modified>
</cp:coreProperties>
</file>